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PROCVIČ SI JAZÝČEK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AUTOR: Mgr.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Hana Kohoutová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Šedé šaty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Šedé šaty šmik, </a:t>
            </a:r>
            <a:r>
              <a:rPr lang="cs-CZ" dirty="0" smtClean="0"/>
              <a:t>šmik</a:t>
            </a:r>
            <a:r>
              <a:rPr lang="cs-CZ" dirty="0" smtClean="0"/>
              <a:t>, </a:t>
            </a:r>
            <a:r>
              <a:rPr lang="cs-CZ" dirty="0" smtClean="0"/>
              <a:t>šmik</a:t>
            </a:r>
            <a:r>
              <a:rPr lang="cs-CZ" dirty="0" smtClean="0"/>
              <a:t>,</a:t>
            </a:r>
          </a:p>
          <a:p>
            <a:r>
              <a:rPr lang="cs-CZ" dirty="0" smtClean="0"/>
              <a:t>š</a:t>
            </a:r>
            <a:r>
              <a:rPr lang="cs-CZ" dirty="0" smtClean="0"/>
              <a:t>iju Dáše na piknik.</a:t>
            </a:r>
          </a:p>
          <a:p>
            <a:r>
              <a:rPr lang="cs-CZ" dirty="0" smtClean="0"/>
              <a:t>I flaušový kabátek, ještě nechám na šátek.</a:t>
            </a:r>
          </a:p>
          <a:p>
            <a:r>
              <a:rPr lang="cs-CZ" dirty="0" smtClean="0"/>
              <a:t>Šedé šaty šmik, </a:t>
            </a:r>
            <a:r>
              <a:rPr lang="cs-CZ" dirty="0" smtClean="0"/>
              <a:t>šmik</a:t>
            </a:r>
            <a:r>
              <a:rPr lang="cs-CZ" dirty="0" smtClean="0"/>
              <a:t>, </a:t>
            </a:r>
            <a:r>
              <a:rPr lang="cs-CZ" dirty="0" smtClean="0"/>
              <a:t>šmik</a:t>
            </a:r>
            <a:r>
              <a:rPr lang="cs-CZ" dirty="0" smtClean="0"/>
              <a:t>,</a:t>
            </a:r>
          </a:p>
          <a:p>
            <a:r>
              <a:rPr lang="cs-CZ" dirty="0" smtClean="0"/>
              <a:t>š</a:t>
            </a:r>
            <a:r>
              <a:rPr lang="cs-CZ" dirty="0" smtClean="0"/>
              <a:t>iju Dáše na piknik.</a:t>
            </a:r>
          </a:p>
          <a:p>
            <a:r>
              <a:rPr lang="cs-CZ" dirty="0" smtClean="0"/>
              <a:t>Hned jak šaty došiju, šípky na ně vyšiju.</a:t>
            </a:r>
          </a:p>
          <a:p>
            <a:endParaRPr lang="cs-CZ" dirty="0"/>
          </a:p>
        </p:txBody>
      </p:sp>
      <p:pic>
        <p:nvPicPr>
          <p:cNvPr id="1029" name="Picture 5" descr="C:\Documents and Settings\Jarda\Plocha\ša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60648"/>
            <a:ext cx="2476500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Básničku si přečti 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Ještě dvakrát si ji zopakuj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 sešitu si napiš slova,která se ti moc nepovedla správně vyslovit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Mamince nebo tatínkovi zopakuj slova: šmik, došiju, vyšiju, flaušový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Documents and Settings\Jarda\Plocha\š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77072"/>
            <a:ext cx="1863080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Tvůj úkol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sešitu, kam sis zapsal slova, která tě potrápila, namaluj šaty pro maminku.</a:t>
            </a:r>
          </a:p>
          <a:p>
            <a:r>
              <a:rPr lang="cs-CZ" dirty="0" smtClean="0"/>
              <a:t>Budou barevné, květované a mezi kytičky schovej pět písmenek š</a:t>
            </a:r>
            <a:endParaRPr lang="cs-CZ" dirty="0"/>
          </a:p>
        </p:txBody>
      </p:sp>
      <p:pic>
        <p:nvPicPr>
          <p:cNvPr id="3075" name="Picture 3" descr="C:\Documents and Settings\Jarda\Plocha\s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429000"/>
            <a:ext cx="2292474" cy="2776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118</Words>
  <Application>Microsoft Office PowerPoint</Application>
  <PresentationFormat>Předvádění na obrazovce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Cesta</vt:lpstr>
      <vt:lpstr>PROCVIČ SI JAZÝČEK</vt:lpstr>
      <vt:lpstr>Šedé šaty</vt:lpstr>
      <vt:lpstr>Básničku si přečti </vt:lpstr>
      <vt:lpstr>Tvůj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PROCVIČ SI JAZÝČEK</dc:title>
  <cp:lastModifiedBy>Kohoutovi</cp:lastModifiedBy>
  <cp:revision>4</cp:revision>
  <dcterms:modified xsi:type="dcterms:W3CDTF">2020-03-19T16:37:29Z</dcterms:modified>
</cp:coreProperties>
</file>